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atisfy" charset="1" panose="02000000000000000000"/>
      <p:regular r:id="rId16"/>
    </p:embeddedFont>
    <p:embeddedFont>
      <p:font typeface="Amaranth" charset="1" panose="02000503050000020004"/>
      <p:regular r:id="rId17"/>
    </p:embeddedFont>
    <p:embeddedFont>
      <p:font typeface="Archive" charset="1" panose="02000506040000020004"/>
      <p:regular r:id="rId18"/>
    </p:embeddedFont>
    <p:embeddedFont>
      <p:font typeface="Fineday One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97B2">
                <a:alpha val="100000"/>
              </a:srgbClr>
            </a:gs>
            <a:gs pos="33333">
              <a:srgbClr val="7ED957">
                <a:alpha val="100000"/>
              </a:srgbClr>
            </a:gs>
            <a:gs pos="66667">
              <a:srgbClr val="207428">
                <a:alpha val="100000"/>
              </a:srgbClr>
            </a:gs>
            <a:gs pos="100000">
              <a:srgbClr val="24862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6478" y="6923079"/>
            <a:ext cx="7315200" cy="1556143"/>
          </a:xfrm>
          <a:custGeom>
            <a:avLst/>
            <a:gdLst/>
            <a:ahLst/>
            <a:cxnLst/>
            <a:rect r="r" b="b" t="t" l="l"/>
            <a:pathLst>
              <a:path h="1556143" w="7315200">
                <a:moveTo>
                  <a:pt x="0" y="0"/>
                </a:moveTo>
                <a:lnTo>
                  <a:pt x="7315200" y="0"/>
                </a:lnTo>
                <a:lnTo>
                  <a:pt x="7315200" y="1556143"/>
                </a:lnTo>
                <a:lnTo>
                  <a:pt x="0" y="155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11098" y="6155053"/>
            <a:ext cx="3324941" cy="309219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10021" y="2407949"/>
            <a:ext cx="2626018" cy="195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4"/>
              </a:lnSpc>
              <a:spcBef>
                <a:spcPct val="0"/>
              </a:spcBef>
            </a:pPr>
            <a:r>
              <a:rPr lang="en-US" sz="11353">
                <a:solidFill>
                  <a:srgbClr val="5F3819"/>
                </a:solidFill>
                <a:latin typeface="Satisfy"/>
                <a:ea typeface="Satisfy"/>
                <a:cs typeface="Satisfy"/>
                <a:sym typeface="Satisfy"/>
              </a:rPr>
              <a:t>Yoga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33217" y="3367614"/>
            <a:ext cx="4099719" cy="118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7"/>
              </a:lnSpc>
              <a:spcBef>
                <a:spcPct val="0"/>
              </a:spcBef>
            </a:pPr>
            <a:r>
              <a:rPr lang="en-US" sz="6933">
                <a:solidFill>
                  <a:srgbClr val="737373"/>
                </a:solidFill>
                <a:latin typeface="Amaranth"/>
                <a:ea typeface="Amaranth"/>
                <a:cs typeface="Amaranth"/>
                <a:sym typeface="Amaranth"/>
              </a:rPr>
              <a:t>Meditation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89676" y="6232187"/>
            <a:ext cx="3386802" cy="907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6"/>
              </a:lnSpc>
              <a:spcBef>
                <a:spcPct val="0"/>
              </a:spcBef>
            </a:pPr>
            <a:r>
              <a:rPr lang="en-US" sz="5311">
                <a:solidFill>
                  <a:srgbClr val="33382A"/>
                </a:solidFill>
                <a:latin typeface="Archive"/>
                <a:ea typeface="Archive"/>
                <a:cs typeface="Archive"/>
                <a:sym typeface="Archive"/>
              </a:rPr>
              <a:t>Coaching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98811" y="4953000"/>
            <a:ext cx="5460489" cy="157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45"/>
              </a:lnSpc>
              <a:spcBef>
                <a:spcPct val="0"/>
              </a:spcBef>
            </a:pPr>
            <a:r>
              <a:rPr lang="en-US" sz="9175">
                <a:solidFill>
                  <a:srgbClr val="97B140"/>
                </a:solidFill>
                <a:latin typeface="Fineday One"/>
                <a:ea typeface="Fineday One"/>
                <a:cs typeface="Fineday One"/>
                <a:sym typeface="Fineday One"/>
              </a:rPr>
              <a:t>Relax...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01037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20240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82263" y="7077082"/>
            <a:ext cx="11477037" cy="153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1"/>
              </a:lnSpc>
              <a:spcBef>
                <a:spcPct val="0"/>
              </a:spcBef>
            </a:pPr>
            <a:r>
              <a:rPr lang="en-US" sz="8872">
                <a:solidFill>
                  <a:srgbClr val="F3EBDC"/>
                </a:solidFill>
                <a:latin typeface="Satisfy"/>
                <a:ea typeface="Satisfy"/>
                <a:cs typeface="Satisfy"/>
                <a:sym typeface="Satisfy"/>
              </a:rPr>
              <a:t>Shanti Maurice, Bel Ombre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20574000" cy="10287000"/>
          </a:xfrm>
          <a:custGeom>
            <a:avLst/>
            <a:gdLst/>
            <a:ahLst/>
            <a:cxnLst/>
            <a:rect r="r" b="b" t="t" l="l"/>
            <a:pathLst>
              <a:path h="10287000" w="20574000">
                <a:moveTo>
                  <a:pt x="0" y="0"/>
                </a:moveTo>
                <a:lnTo>
                  <a:pt x="20574000" y="0"/>
                </a:lnTo>
                <a:lnTo>
                  <a:pt x="2057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793890"/>
            <a:ext cx="18432199" cy="15080890"/>
          </a:xfrm>
          <a:custGeom>
            <a:avLst/>
            <a:gdLst/>
            <a:ahLst/>
            <a:cxnLst/>
            <a:rect r="r" b="b" t="t" l="l"/>
            <a:pathLst>
              <a:path h="15080890" w="18432199">
                <a:moveTo>
                  <a:pt x="0" y="0"/>
                </a:moveTo>
                <a:lnTo>
                  <a:pt x="18432199" y="0"/>
                </a:lnTo>
                <a:lnTo>
                  <a:pt x="18432199" y="15080890"/>
                </a:lnTo>
                <a:lnTo>
                  <a:pt x="0" y="15080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85299" y="6715919"/>
            <a:ext cx="6317403" cy="31902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1280" y="0"/>
            <a:ext cx="19240567" cy="12843078"/>
          </a:xfrm>
          <a:custGeom>
            <a:avLst/>
            <a:gdLst/>
            <a:ahLst/>
            <a:cxnLst/>
            <a:rect r="r" b="b" t="t" l="l"/>
            <a:pathLst>
              <a:path h="12843078" w="19240567">
                <a:moveTo>
                  <a:pt x="0" y="0"/>
                </a:moveTo>
                <a:lnTo>
                  <a:pt x="19240567" y="0"/>
                </a:lnTo>
                <a:lnTo>
                  <a:pt x="19240567" y="12843078"/>
                </a:lnTo>
                <a:lnTo>
                  <a:pt x="0" y="12843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E6B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7756" y="522357"/>
            <a:ext cx="21185756" cy="9242286"/>
          </a:xfrm>
          <a:custGeom>
            <a:avLst/>
            <a:gdLst/>
            <a:ahLst/>
            <a:cxnLst/>
            <a:rect r="r" b="b" t="t" l="l"/>
            <a:pathLst>
              <a:path h="9242286" w="21185756">
                <a:moveTo>
                  <a:pt x="0" y="0"/>
                </a:moveTo>
                <a:lnTo>
                  <a:pt x="21185756" y="0"/>
                </a:lnTo>
                <a:lnTo>
                  <a:pt x="21185756" y="9242286"/>
                </a:lnTo>
                <a:lnTo>
                  <a:pt x="0" y="9242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457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6759" y="-510639"/>
            <a:ext cx="10588492" cy="12348095"/>
          </a:xfrm>
          <a:custGeom>
            <a:avLst/>
            <a:gdLst/>
            <a:ahLst/>
            <a:cxnLst/>
            <a:rect r="r" b="b" t="t" l="l"/>
            <a:pathLst>
              <a:path h="12348095" w="10588492">
                <a:moveTo>
                  <a:pt x="0" y="0"/>
                </a:moveTo>
                <a:lnTo>
                  <a:pt x="10588492" y="0"/>
                </a:lnTo>
                <a:lnTo>
                  <a:pt x="10588492" y="12348095"/>
                </a:lnTo>
                <a:lnTo>
                  <a:pt x="0" y="12348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55301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2750" y="0"/>
            <a:ext cx="7715250" cy="10287000"/>
          </a:xfrm>
          <a:custGeom>
            <a:avLst/>
            <a:gdLst/>
            <a:ahLst/>
            <a:cxnLst/>
            <a:rect r="r" b="b" t="t" l="l"/>
            <a:pathLst>
              <a:path h="10287000" w="7715250">
                <a:moveTo>
                  <a:pt x="0" y="0"/>
                </a:moveTo>
                <a:lnTo>
                  <a:pt x="7715250" y="0"/>
                </a:lnTo>
                <a:lnTo>
                  <a:pt x="7715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984345"/>
            <a:ext cx="10572750" cy="7929562"/>
          </a:xfrm>
          <a:custGeom>
            <a:avLst/>
            <a:gdLst/>
            <a:ahLst/>
            <a:cxnLst/>
            <a:rect r="r" b="b" t="t" l="l"/>
            <a:pathLst>
              <a:path h="7929562" w="10572750">
                <a:moveTo>
                  <a:pt x="0" y="0"/>
                </a:moveTo>
                <a:lnTo>
                  <a:pt x="10572750" y="0"/>
                </a:lnTo>
                <a:lnTo>
                  <a:pt x="10572750" y="7929562"/>
                </a:lnTo>
                <a:lnTo>
                  <a:pt x="0" y="7929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927259"/>
            <a:ext cx="10572750" cy="7929562"/>
          </a:xfrm>
          <a:custGeom>
            <a:avLst/>
            <a:gdLst/>
            <a:ahLst/>
            <a:cxnLst/>
            <a:rect r="r" b="b" t="t" l="l"/>
            <a:pathLst>
              <a:path h="7929562" w="10572750">
                <a:moveTo>
                  <a:pt x="0" y="0"/>
                </a:moveTo>
                <a:lnTo>
                  <a:pt x="10572750" y="0"/>
                </a:lnTo>
                <a:lnTo>
                  <a:pt x="10572750" y="7929562"/>
                </a:lnTo>
                <a:lnTo>
                  <a:pt x="0" y="7929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44021" y="8394672"/>
            <a:ext cx="5003721" cy="153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1"/>
              </a:lnSpc>
              <a:spcBef>
                <a:spcPct val="0"/>
              </a:spcBef>
            </a:pPr>
            <a:r>
              <a:rPr lang="en-US" sz="8872">
                <a:solidFill>
                  <a:srgbClr val="F3EBDC"/>
                </a:solidFill>
                <a:latin typeface="Satisfy"/>
                <a:ea typeface="Satisfy"/>
                <a:cs typeface="Satisfy"/>
                <a:sym typeface="Satisfy"/>
              </a:rPr>
              <a:t>Flic en Flac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DAGSJgx8t9o</dc:identifier>
  <dcterms:modified xsi:type="dcterms:W3CDTF">2011-08-01T06:04:30Z</dcterms:modified>
  <cp:revision>1</cp:revision>
  <dc:title>Retreats Prst</dc:title>
</cp:coreProperties>
</file>